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6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3" r:id="rId6"/>
    <p:sldId id="260" r:id="rId7"/>
    <p:sldId id="261" r:id="rId8"/>
    <p:sldId id="262" r:id="rId9"/>
    <p:sldId id="267" r:id="rId10"/>
    <p:sldId id="270" r:id="rId11"/>
    <p:sldId id="268" r:id="rId12"/>
    <p:sldId id="269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711"/>
    <p:restoredTop sz="50000"/>
  </p:normalViewPr>
  <p:slideViewPr>
    <p:cSldViewPr snapToGrid="0" snapToObjects="1">
      <p:cViewPr>
        <p:scale>
          <a:sx n="55" d="100"/>
          <a:sy n="55" d="100"/>
        </p:scale>
        <p:origin x="2008" y="2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53B14E-6623-CB43-A2DE-4A35AF63B7DC}" type="datetimeFigureOut">
              <a:rPr lang="en-US" smtClean="0"/>
              <a:t>11/8/16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F6B9DC-92F8-E444-AD45-0A783F1263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410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6B9DC-92F8-E444-AD45-0A783F12631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282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6B9DC-92F8-E444-AD45-0A783F12631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9917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6B9DC-92F8-E444-AD45-0A783F12631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6825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6B9DC-92F8-E444-AD45-0A783F12631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1148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en-AU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AU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11/8/16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9469882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11/8/16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30210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en-AU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11/8/16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13998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11/8/16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97056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en-AU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11/8/16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18391782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11/8/16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980727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en-AU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11/8/16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764776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11/8/16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51334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11/8/16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7106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AU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11/8/16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79357972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AU" smtClean="0"/>
              <a:t>Drag picture to placeholder or click icon to add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AU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11/8/16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09229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AU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11/8/16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780093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8" r:id="rId2"/>
    <p:sldLayoutId id="2147483719" r:id="rId3"/>
    <p:sldLayoutId id="2147483720" r:id="rId4"/>
    <p:sldLayoutId id="2147483721" r:id="rId5"/>
    <p:sldLayoutId id="2147483722" r:id="rId6"/>
    <p:sldLayoutId id="2147483723" r:id="rId7"/>
    <p:sldLayoutId id="2147483724" r:id="rId8"/>
    <p:sldLayoutId id="2147483725" r:id="rId9"/>
    <p:sldLayoutId id="2147483726" r:id="rId10"/>
    <p:sldLayoutId id="214748372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s://twitter.com/basarat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4" Type="http://schemas.openxmlformats.org/officeDocument/2006/relationships/image" Target="../media/image7.png"/><Relationship Id="rId5" Type="http://schemas.openxmlformats.org/officeDocument/2006/relationships/hyperlink" Target="http://alm.tools/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basarat/demo-shipping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gi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JavaScript &amp; </a:t>
            </a:r>
            <a:r>
              <a:rPr lang="en-US" dirty="0" err="1" smtClean="0"/>
              <a:t>TypeScript</a:t>
            </a:r>
            <a:r>
              <a:rPr lang="en-US" dirty="0" smtClean="0"/>
              <a:t> </a:t>
            </a:r>
            <a:r>
              <a:rPr lang="en-US" i="1" dirty="0" smtClean="0"/>
              <a:t>NXT</a:t>
            </a:r>
            <a:endParaRPr lang="en-US" i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971692" y="5121683"/>
            <a:ext cx="3765792" cy="1388534"/>
          </a:xfrm>
        </p:spPr>
        <p:txBody>
          <a:bodyPr>
            <a:normAutofit/>
          </a:bodyPr>
          <a:lstStyle/>
          <a:p>
            <a:r>
              <a:rPr lang="en-US" sz="4000" dirty="0" smtClean="0">
                <a:hlinkClick r:id="rId3"/>
              </a:rPr>
              <a:t>@</a:t>
            </a:r>
            <a:r>
              <a:rPr lang="en-US" sz="4000" dirty="0" smtClean="0">
                <a:hlinkClick r:id="rId3"/>
              </a:rPr>
              <a:t>basarat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68150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88263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2712" y="13120"/>
            <a:ext cx="2842065" cy="453521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1097" y="1254536"/>
            <a:ext cx="1364761" cy="136476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128361" y="2943889"/>
            <a:ext cx="273023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AU" sz="54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5"/>
              </a:rPr>
              <a:t>alm.tools</a:t>
            </a:r>
            <a:endParaRPr lang="en-AU" sz="5400" b="1" dirty="0">
              <a:ln/>
              <a:solidFill>
                <a:schemeClr val="accent3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858596" y="4872922"/>
            <a:ext cx="6330299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AU" sz="5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Google: </a:t>
            </a:r>
          </a:p>
          <a:p>
            <a:pPr algn="ctr"/>
            <a:r>
              <a:rPr lang="en-AU" sz="54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TypeScript</a:t>
            </a:r>
            <a:r>
              <a:rPr lang="en-AU" sz="5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Book</a:t>
            </a:r>
            <a:endParaRPr lang="en-AU" sz="5400" b="1" dirty="0">
              <a:ln/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30165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653140" y="2967335"/>
            <a:ext cx="288572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AU" sz="5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@</a:t>
            </a:r>
            <a:r>
              <a:rPr lang="en-AU" sz="5400" b="0" cap="none" spc="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basarat</a:t>
            </a:r>
            <a:endParaRPr lang="en-AU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475282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6584" y="105509"/>
            <a:ext cx="6541477" cy="6541477"/>
          </a:xfrm>
        </p:spPr>
      </p:pic>
    </p:spTree>
    <p:extLst>
      <p:ext uri="{BB962C8B-B14F-4D97-AF65-F5344CB8AC3E}">
        <p14:creationId xmlns:p14="http://schemas.microsoft.com/office/powerpoint/2010/main" val="2140252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5231" y="263770"/>
            <a:ext cx="6268671" cy="6268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681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800" dirty="0" smtClean="0">
                <a:hlinkClick r:id="rId2"/>
              </a:rPr>
              <a:t>Just a </a:t>
            </a:r>
            <a:r>
              <a:rPr lang="en-US" sz="4800" smtClean="0">
                <a:hlinkClick r:id="rId2"/>
              </a:rPr>
              <a:t>JS </a:t>
            </a:r>
            <a:r>
              <a:rPr lang="en-US" sz="4800" smtClean="0">
                <a:hlinkClick r:id="rId2"/>
              </a:rPr>
              <a:t>file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396314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5231" y="263770"/>
            <a:ext cx="6268671" cy="6268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263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1900" y="1104900"/>
            <a:ext cx="4645152" cy="4645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25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8687" y="1078523"/>
            <a:ext cx="5349807" cy="4419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50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0892" y="699472"/>
            <a:ext cx="9569142" cy="5502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81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6584" y="105509"/>
            <a:ext cx="6541477" cy="6541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530159"/>
      </p:ext>
    </p:extLst>
  </p:cSld>
  <p:clrMapOvr>
    <a:masterClrMapping/>
  </p:clrMapOvr>
</p:sld>
</file>

<file path=ppt/theme/theme1.xml><?xml version="1.0" encoding="utf-8"?>
<a:theme xmlns:a="http://schemas.openxmlformats.org/drawingml/2006/main" name="Badge">
  <a:themeElements>
    <a:clrScheme name="Badge">
      <a:dk1>
        <a:sysClr val="windowText" lastClr="000000"/>
      </a:dk1>
      <a:lt1>
        <a:sysClr val="window" lastClr="FFFFFF"/>
      </a:lt1>
      <a:dk2>
        <a:srgbClr val="2A1A00"/>
      </a:dk2>
      <a:lt2>
        <a:srgbClr val="F3F3F2"/>
      </a:lt2>
      <a:accent1>
        <a:srgbClr val="F8B323"/>
      </a:accent1>
      <a:accent2>
        <a:srgbClr val="656A59"/>
      </a:accent2>
      <a:accent3>
        <a:srgbClr val="46B2B5"/>
      </a:accent3>
      <a:accent4>
        <a:srgbClr val="8CAA7E"/>
      </a:accent4>
      <a:accent5>
        <a:srgbClr val="D36F68"/>
      </a:accent5>
      <a:accent6>
        <a:srgbClr val="826276"/>
      </a:accent6>
      <a:hlink>
        <a:srgbClr val="46B2B5"/>
      </a:hlink>
      <a:folHlink>
        <a:srgbClr val="A46694"/>
      </a:folHlink>
    </a:clrScheme>
    <a:fontScheme name="Badge">
      <a:majorFont>
        <a:latin typeface="Impact" panose="020B0806030902050204"/>
        <a:ea typeface=""/>
        <a:cs typeface=""/>
      </a:majorFont>
      <a:minorFont>
        <a:latin typeface="Gill Sans MT" panose="020B0502020104020203"/>
        <a:ea typeface=""/>
        <a:cs typeface="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771EA782-DFA6-45B1-AEA3-661F1715B31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Badge</Template>
  <TotalTime>236</TotalTime>
  <Words>23</Words>
  <Application>Microsoft Macintosh PowerPoint</Application>
  <PresentationFormat>Widescreen</PresentationFormat>
  <Paragraphs>13</Paragraphs>
  <Slides>12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Calibri</vt:lpstr>
      <vt:lpstr>Gill Sans MT</vt:lpstr>
      <vt:lpstr>Impact</vt:lpstr>
      <vt:lpstr>Arial</vt:lpstr>
      <vt:lpstr>Badge</vt:lpstr>
      <vt:lpstr>JavaScript &amp; TypeScript NXT</vt:lpstr>
      <vt:lpstr>PowerPoint Presentation</vt:lpstr>
      <vt:lpstr>PowerPoint Presentation</vt:lpstr>
      <vt:lpstr>DEMO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QUESTIONS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JavaScript &amp; TypeScript NXT</dc:title>
  <dc:creator>Microsoft Office User</dc:creator>
  <cp:lastModifiedBy>Microsoft Office User</cp:lastModifiedBy>
  <cp:revision>17</cp:revision>
  <dcterms:created xsi:type="dcterms:W3CDTF">2016-08-10T22:07:09Z</dcterms:created>
  <dcterms:modified xsi:type="dcterms:W3CDTF">2016-11-07T23:33:54Z</dcterms:modified>
</cp:coreProperties>
</file>